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4" r:id="rId3"/>
    <p:sldId id="331" r:id="rId4"/>
    <p:sldId id="316" r:id="rId5"/>
    <p:sldId id="328" r:id="rId6"/>
    <p:sldId id="339" r:id="rId7"/>
    <p:sldId id="345" r:id="rId8"/>
    <p:sldId id="327" r:id="rId9"/>
    <p:sldId id="346" r:id="rId10"/>
    <p:sldId id="341" r:id="rId11"/>
    <p:sldId id="342" r:id="rId12"/>
    <p:sldId id="347" r:id="rId13"/>
    <p:sldId id="330" r:id="rId14"/>
    <p:sldId id="348" r:id="rId15"/>
    <p:sldId id="334" r:id="rId16"/>
    <p:sldId id="332" r:id="rId17"/>
    <p:sldId id="333" r:id="rId18"/>
    <p:sldId id="329" r:id="rId19"/>
    <p:sldId id="336" r:id="rId20"/>
    <p:sldId id="340" r:id="rId21"/>
    <p:sldId id="343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1"/>
    <p:restoredTop sz="94705"/>
  </p:normalViewPr>
  <p:slideViewPr>
    <p:cSldViewPr snapToGrid="0" snapToObjects="1">
      <p:cViewPr varScale="1">
        <p:scale>
          <a:sx n="127" d="100"/>
          <a:sy n="12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18.gif"/><Relationship Id="rId4" Type="http://schemas.openxmlformats.org/officeDocument/2006/relationships/image" Target="../media/image49.png"/><Relationship Id="rId9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Gain correction with the E/p ratio </a:t>
            </a:r>
            <a:br>
              <a:rPr lang="en-GB" dirty="0"/>
            </a:br>
            <a:r>
              <a:rPr lang="en-GB" sz="2800" dirty="0">
                <a:solidFill>
                  <a:schemeClr val="tx1"/>
                </a:solidFill>
              </a:rPr>
              <a:t>Muons Meeting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7545A-A4AB-CD4F-8637-5C52620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8" y="738146"/>
            <a:ext cx="3185086" cy="2160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2197-3105-7448-9A5F-5D6D79F1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79" y="769570"/>
            <a:ext cx="3185086" cy="2160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5BE37-F1D0-D441-998A-124F6DDB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3" y="2929570"/>
            <a:ext cx="3185086" cy="216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7DDE1-E238-C14D-BF6A-F422232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79" y="2983500"/>
            <a:ext cx="3185086" cy="21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967EED-EF3A-D842-AFFA-7D509BD670D6}"/>
              </a:ext>
            </a:extLst>
          </p:cNvPr>
          <p:cNvCxnSpPr/>
          <p:nvPr/>
        </p:nvCxnSpPr>
        <p:spPr>
          <a:xfrm>
            <a:off x="4565581" y="1024129"/>
            <a:ext cx="0" cy="3733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1D7B61-5B7D-B140-99D2-F66EA65F2EB2}"/>
              </a:ext>
            </a:extLst>
          </p:cNvPr>
          <p:cNvSpPr txBox="1"/>
          <p:nvPr/>
        </p:nvSpPr>
        <p:spPr>
          <a:xfrm>
            <a:off x="2095936" y="37885"/>
            <a:ext cx="495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 step: do this crystal by crystal and compared with laser results</a:t>
            </a:r>
          </a:p>
        </p:txBody>
      </p:sp>
    </p:spTree>
    <p:extLst>
      <p:ext uri="{BB962C8B-B14F-4D97-AF65-F5344CB8AC3E}">
        <p14:creationId xmlns:p14="http://schemas.microsoft.com/office/powerpoint/2010/main" val="89405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Scatter plots: E/p results and laser 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09DC8-20FB-E14A-93A1-F996C544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42" y="765981"/>
            <a:ext cx="3185085" cy="2160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D68F-4389-B442-A04C-B8B3CFE0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27" y="782573"/>
            <a:ext cx="3185085" cy="216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7198E-F409-A14C-B082-26528AE2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542" y="2968651"/>
            <a:ext cx="3185085" cy="216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57C9C-E769-A44B-8310-6086C08C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627" y="3001835"/>
            <a:ext cx="3185085" cy="21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/>
          <p:nvPr/>
        </p:nvCxnSpPr>
        <p:spPr>
          <a:xfrm>
            <a:off x="433137" y="2959164"/>
            <a:ext cx="81654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69904" y="1615148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69904" y="3800530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135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2D plots: E/p results and laser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>
            <a:cxnSpLocks/>
          </p:cNvCxnSpPr>
          <p:nvPr/>
        </p:nvCxnSpPr>
        <p:spPr>
          <a:xfrm>
            <a:off x="235268" y="2738100"/>
            <a:ext cx="8673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44205" y="678276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44205" y="2728722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6D9520-62FF-5A4F-95BA-11A4385D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2" y="3254673"/>
            <a:ext cx="2123389" cy="1440000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9E9661-BB08-F34A-8F8E-C1BBD26A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" y="1131750"/>
            <a:ext cx="2123389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EE110-6758-E44A-80F2-BCFE4293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06" y="3254673"/>
            <a:ext cx="2123389" cy="14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B55F6-190B-524F-8230-BE84CEA8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706" y="1162686"/>
            <a:ext cx="2123389" cy="144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DC2074-2953-3D40-8768-7051723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19" y="3240076"/>
            <a:ext cx="2123389" cy="1440000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81AE-CE4E-DC4F-A020-28209DC3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294" y="1157263"/>
            <a:ext cx="2123389" cy="144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7FBB26-E881-DE4E-8199-EDF45D423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49" y="3240076"/>
            <a:ext cx="2123389" cy="1440000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24BDF-6223-EC40-8777-8E1A738FA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353" y="1165739"/>
            <a:ext cx="21233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Differences between laser and E/p results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F01A2-9BE5-A040-82BA-913B2DDF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9" y="808134"/>
            <a:ext cx="2654237" cy="1800000"/>
          </a:xfrm>
          <a:prstGeom prst="rect">
            <a:avLst/>
          </a:prstGeom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E669D7-CEB6-4743-AE1F-1D02D5BF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85" y="2957535"/>
            <a:ext cx="2654237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E2315-F3B8-9648-A651-B66DDC57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21" y="808134"/>
            <a:ext cx="2654237" cy="180000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32C83-2C06-0740-82E3-6125514A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20" y="2995847"/>
            <a:ext cx="2654237" cy="180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DCC5C62-9329-1C4B-9F32-FC4BD72A1E6C}"/>
              </a:ext>
            </a:extLst>
          </p:cNvPr>
          <p:cNvSpPr/>
          <p:nvPr/>
        </p:nvSpPr>
        <p:spPr>
          <a:xfrm>
            <a:off x="1249419" y="4755173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0.00529655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E4104-C15B-F644-893E-3789F04A2FBB}"/>
              </a:ext>
            </a:extLst>
          </p:cNvPr>
          <p:cNvSpPr/>
          <p:nvPr/>
        </p:nvSpPr>
        <p:spPr>
          <a:xfrm>
            <a:off x="1208687" y="2648312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0.0142067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98575-044E-FB46-AD1E-369CB5E2B0B0}"/>
              </a:ext>
            </a:extLst>
          </p:cNvPr>
          <p:cNvSpPr/>
          <p:nvPr/>
        </p:nvSpPr>
        <p:spPr>
          <a:xfrm>
            <a:off x="5129721" y="2648312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4.18167 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F94D5-886F-F748-8321-654B27F7FD90}"/>
              </a:ext>
            </a:extLst>
          </p:cNvPr>
          <p:cNvSpPr/>
          <p:nvPr/>
        </p:nvSpPr>
        <p:spPr>
          <a:xfrm>
            <a:off x="5106638" y="479584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5.11914 us</a:t>
            </a:r>
          </a:p>
        </p:txBody>
      </p:sp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C8E7F-48BA-9949-A432-579FF76E24BE}"/>
              </a:ext>
            </a:extLst>
          </p:cNvPr>
          <p:cNvSpPr txBox="1"/>
          <p:nvPr/>
        </p:nvSpPr>
        <p:spPr>
          <a:xfrm>
            <a:off x="818941" y="1728316"/>
            <a:ext cx="7506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still have a bit of work to do here, but I hope to tie up the loose ends pretty quickly (this week really)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 is real, and confirms what the laser reports.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ultimately limited by stats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3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Quick note on the g-2 detectors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5FE5B5-7DDA-FE45-B9A0-DC427FDC068A}"/>
              </a:ext>
            </a:extLst>
          </p:cNvPr>
          <p:cNvSpPr txBox="1"/>
          <p:nvPr/>
        </p:nvSpPr>
        <p:spPr>
          <a:xfrm>
            <a:off x="442130" y="1810555"/>
            <a:ext cx="426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24 calorimeters, 54 lead fluoride scintillating crystals in each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interested in </a:t>
            </a:r>
            <a:r>
              <a:rPr lang="en-US" dirty="0" err="1"/>
              <a:t>calos</a:t>
            </a:r>
            <a:r>
              <a:rPr lang="en-US" dirty="0"/>
              <a:t> 13 and number 19, which have 8 straw tracking detectors in front (so we can match tracks)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29C52-5F20-224F-9540-35DF4628F3F4}"/>
              </a:ext>
            </a:extLst>
          </p:cNvPr>
          <p:cNvSpPr/>
          <p:nvPr/>
        </p:nvSpPr>
        <p:spPr>
          <a:xfrm>
            <a:off x="4943789" y="3486778"/>
            <a:ext cx="2773345" cy="50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0E624-4A6E-DC42-8936-8EE8AFFC3514}"/>
              </a:ext>
            </a:extLst>
          </p:cNvPr>
          <p:cNvGrpSpPr/>
          <p:nvPr/>
        </p:nvGrpSpPr>
        <p:grpSpPr>
          <a:xfrm>
            <a:off x="4772967" y="729260"/>
            <a:ext cx="4002205" cy="2850610"/>
            <a:chOff x="5014127" y="1214195"/>
            <a:chExt cx="4002205" cy="285061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717B96F-4290-3A4F-B116-BC0FB76F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4805" y="1655974"/>
              <a:ext cx="3650512" cy="20934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3E23C7-3FE9-914B-87B7-AA01AFEE871D}"/>
                </a:ext>
              </a:extLst>
            </p:cNvPr>
            <p:cNvSpPr/>
            <p:nvPr/>
          </p:nvSpPr>
          <p:spPr>
            <a:xfrm rot="5400000">
              <a:off x="7462381" y="2435245"/>
              <a:ext cx="2773345" cy="334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2A9C8-170F-7C44-A83F-B34AD9A95A92}"/>
                </a:ext>
              </a:extLst>
            </p:cNvPr>
            <p:cNvSpPr/>
            <p:nvPr/>
          </p:nvSpPr>
          <p:spPr>
            <a:xfrm>
              <a:off x="5014127" y="3562387"/>
              <a:ext cx="2855407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D82E94-1F28-E245-8E09-5ED2E7DA7C61}"/>
                </a:ext>
              </a:extLst>
            </p:cNvPr>
            <p:cNvSpPr/>
            <p:nvPr/>
          </p:nvSpPr>
          <p:spPr>
            <a:xfrm>
              <a:off x="6137479" y="1214195"/>
              <a:ext cx="2773345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9A1CD2B-382A-FD40-92C5-E3EC6BEF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52" y="3486778"/>
            <a:ext cx="3761920" cy="12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Preamble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5FD53-D866-8B4B-9925-588D24D7F196}"/>
              </a:ext>
            </a:extLst>
          </p:cNvPr>
          <p:cNvSpPr txBox="1"/>
          <p:nvPr/>
        </p:nvSpPr>
        <p:spPr>
          <a:xfrm>
            <a:off x="1052576" y="1417588"/>
            <a:ext cx="737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using the tau and amplitude values contained in the </a:t>
            </a:r>
            <a:r>
              <a:rPr lang="en-US" dirty="0" err="1"/>
              <a:t>fcl</a:t>
            </a:r>
            <a:r>
              <a:rPr lang="en-US" dirty="0"/>
              <a:t> file: </a:t>
            </a:r>
          </a:p>
          <a:p>
            <a:endParaRPr lang="en-US" dirty="0"/>
          </a:p>
          <a:p>
            <a:r>
              <a:rPr lang="en-US" dirty="0"/>
              <a:t>“gm2Dev_v9_20_00/</a:t>
            </a:r>
            <a:r>
              <a:rPr lang="en-US" dirty="0" err="1"/>
              <a:t>srcs</a:t>
            </a:r>
            <a:r>
              <a:rPr lang="en-US" dirty="0"/>
              <a:t>/gm2calo/</a:t>
            </a:r>
            <a:r>
              <a:rPr lang="en-US" dirty="0" err="1"/>
              <a:t>fcl</a:t>
            </a:r>
            <a:r>
              <a:rPr lang="en-US" dirty="0"/>
              <a:t>/</a:t>
            </a:r>
            <a:r>
              <a:rPr lang="en-US" dirty="0" err="1"/>
              <a:t>inFillGainParams_withlognstdp.fcl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anyone wants my values, I have them in both csv and ROOT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Question: why no uncertainties in the </a:t>
            </a:r>
            <a:r>
              <a:rPr lang="en-US" dirty="0" err="1"/>
              <a:t>fcl</a:t>
            </a:r>
            <a:r>
              <a:rPr lang="en-US" dirty="0"/>
              <a:t> file?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*Detail on cuts </a:t>
            </a:r>
            <a:r>
              <a:rPr lang="en-US" dirty="0" err="1"/>
              <a:t>ect</a:t>
            </a:r>
            <a:r>
              <a:rPr lang="en-US" dirty="0"/>
              <a:t> in backup</a:t>
            </a:r>
          </a:p>
        </p:txBody>
      </p:sp>
    </p:spTree>
    <p:extLst>
      <p:ext uri="{BB962C8B-B14F-4D97-AF65-F5344CB8AC3E}">
        <p14:creationId xmlns:p14="http://schemas.microsoft.com/office/powerpoint/2010/main" val="122786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5967" y="4757535"/>
            <a:ext cx="2057400" cy="274637"/>
          </a:xfrm>
        </p:spPr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laser system that 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First Step: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per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478456" y="909139"/>
            <a:ext cx="738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crystals have different mean values of E/p, to consider more than one crystal at a time this must be </a:t>
            </a:r>
            <a:r>
              <a:rPr lang="en-US" dirty="0" err="1"/>
              <a:t>normalised</a:t>
            </a:r>
            <a:endParaRPr lang="en-US" dirty="0"/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90" y="1699060"/>
            <a:ext cx="3094752" cy="150706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71" y="3387789"/>
            <a:ext cx="3094752" cy="15070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05" y="1709556"/>
            <a:ext cx="3094752" cy="150706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05" y="3499060"/>
            <a:ext cx="3094752" cy="15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118653" y="4046611"/>
            <a:ext cx="85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Orange crystals represent the crystals attached to the board with a shorter recovery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boards (breaker boards) per </a:t>
            </a:r>
            <a:r>
              <a:rPr lang="en-US" dirty="0" err="1"/>
              <a:t>calo</a:t>
            </a:r>
            <a:r>
              <a:rPr lang="en-US" dirty="0"/>
              <a:t>. Different electronics mean different recovery times for the crystals connected to these boards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3FD431-3281-4046-84A6-471FA7DA8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8916"/>
              </p:ext>
            </p:extLst>
          </p:nvPr>
        </p:nvGraphicFramePr>
        <p:xfrm>
          <a:off x="1524001" y="1625005"/>
          <a:ext cx="6095997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631101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579263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82775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051373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661880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861485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671249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539166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19013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0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3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75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9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2" y="1581750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48" y="1574844"/>
            <a:ext cx="4065926" cy="19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A945C-C10E-7149-9A9F-B21B598AD4C7}"/>
              </a:ext>
            </a:extLst>
          </p:cNvPr>
          <p:cNvSpPr txBox="1"/>
          <p:nvPr/>
        </p:nvSpPr>
        <p:spPr>
          <a:xfrm>
            <a:off x="1376624" y="954593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”Short lifetime”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06141-3B24-894D-9E05-BC7A36D91E51}"/>
              </a:ext>
            </a:extLst>
          </p:cNvPr>
          <p:cNvSpPr txBox="1"/>
          <p:nvPr/>
        </p:nvSpPr>
        <p:spPr>
          <a:xfrm>
            <a:off x="5523159" y="954593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”Long lifetime”</a:t>
            </a:r>
          </a:p>
        </p:txBody>
      </p:sp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151289" y="82346"/>
            <a:ext cx="495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 step: do this crystal by crystal and compared with laser results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22" y="918800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111" y="2118167"/>
            <a:ext cx="1920000" cy="144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316" y="3684700"/>
            <a:ext cx="2217778" cy="1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normalized 2D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Slice vertically and fit the Y projections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872" y="4777779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947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25622</TotalTime>
  <Words>688</Words>
  <Application>Microsoft Macintosh PowerPoint</Application>
  <PresentationFormat>On-screen Show (16:9)</PresentationFormat>
  <Paragraphs>179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Menlo</vt:lpstr>
      <vt:lpstr>4_Custom Design</vt:lpstr>
      <vt:lpstr> Gain correction with the E/p ratio  Muons Meeting  Sam Grant   17th May 2019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421</cp:revision>
  <cp:lastPrinted>2019-05-17T13:33:17Z</cp:lastPrinted>
  <dcterms:created xsi:type="dcterms:W3CDTF">2016-12-07T10:36:45Z</dcterms:created>
  <dcterms:modified xsi:type="dcterms:W3CDTF">2019-05-23T10:50:27Z</dcterms:modified>
</cp:coreProperties>
</file>